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0.33888888888888891</c:v>
                </c:pt>
                <c:pt idx="1">
                  <c:v>0.66111111111111109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2.1434184347629746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5.3082906346281789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7.2811127161539488</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0.19400548790144523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8.9213684925592673E-2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0.93137816443576682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8.9213684925592673E-2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0.32000027767566319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1.6711376800104816E-2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7.3792257122185347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0.10973215051426788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0.11798021900196876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1.2316966831426264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0.11798021900196876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0.244683527297064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7.0997469891851708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0.27068107249713602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9.8882247147071389E-2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1.032316576990798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9.8882247147071389E-2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0.31855127181232046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7.6021320260671246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4.1933976539917595E-2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0.27157845186443108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7.5714041916459252E-2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0.79044381409622133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7.5714041916459252E-2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0.27157845186443108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0.18848446636430261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7.8365680353261604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8.4508772843212121E-2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0.29875637205597094</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8.3291042869434229E-2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0.86954662489701207</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8.329104286943334E-2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0.22119666518343983</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8.6920442260856703</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0.13905672112967427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0.10723364626944143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1.1195039943870313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0.10723364626944143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7.1678832666892234E-2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5.076959308041034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0.20895522388059701</c:v>
                </c:pt>
                <c:pt idx="1">
                  <c:v>0.1840796019900498</c:v>
                </c:pt>
                <c:pt idx="2">
                  <c:v>0.29850746268656708</c:v>
                </c:pt>
                <c:pt idx="3">
                  <c:v>0.308457711442786</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0.10935728035742542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0.1146289890372314</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1.1967103196070035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0.1146289890372314</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0.36761556758503655</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7.304735877524414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7.9911326628476331E-2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0.16129484051362031</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1.6838951626740837</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0.1612948405136212</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4.2137683267404746E-2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6.8102387395441122</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6.9081588574605668E-2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0.40099243595479184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0.11179369311384058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1.1671102339815391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0.11179369311384058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0.21414121978884282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7.0411764140811037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6.4051934599445026E-2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0.10010383447415183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1.0450697747019202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0.10010383447415183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0.35906211984006742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0.29997747258553531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6.7274561775806747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8.9255313691711358E-2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0.12628001678067324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1.3183453898602577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0.12628001678067236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0.10964478465154492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7.9859255974840098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7.8636972669554526</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0.40487726036320826</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0.16303153881485777</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1.7020260455911362</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0.16303153881485777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0.41352531957515737</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6.751069239603404</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8.3509117541051836E-3</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0.16324607125808388</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1.7042657337438136</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0.16324607125808388</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1.1131750238302374E-3</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6.9401300802247512</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0.3168425691180925</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0.10287486746386953</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1.0739989644524233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0.10287486746386865</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0.31994747910265176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8.3325074280288618</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0.39800995024875641</c:v>
                </c:pt>
                <c:pt idx="1">
                  <c:v>0.60199004975124382</c:v>
                </c:pt>
                <c:pt idx="2">
                  <c:v>0</c:v>
                </c:pt>
                <c:pt idx="3">
                  <c:v>0</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0.14350489778036657</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0.11003904628831762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1.1487919710272427</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0.11003904628831762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0.13333679370767015</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8.5195506613122429</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4.1167759259769454E-2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0.40243176802338532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0.11219496813335983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1.1712994880340561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0.11219496813336072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0.23343918853712786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8.7752289256080065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8.9388988076073694</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0.14234187745574012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9.3182111977707649E-2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0.97280797765980864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5.1390504698623829E-2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8.9388988076073694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5.7380961360978997</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7.2386767746421832E-3</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0.7466395631016538</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0.20815752792266817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2.1731349448439179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0.20815752792266817</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0.69693614563576034</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5.5489341082234036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0.41057699518210722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0.22832452116383273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2.3836754820138584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0.22832452116383273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2.7241451957624285E-2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5.9272581639723967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7.3839851766050213</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0.49885565579930891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0.22384710829273313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2.3369319293315201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0.22384710829273313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0.54236301033866585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5.8822615712870716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0.23656565933449869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0.32730429600549815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9.1249990627266797E-2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0.95263690594204942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9.1249990627266797E-2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0.15089964593553518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8.8857087819229719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0.89552238805970152</c:v>
                </c:pt>
                <c:pt idx="1">
                  <c:v>2.9850746268656709E-2</c:v>
                </c:pt>
                <c:pt idx="2">
                  <c:v>1.9900497512437811E-2</c:v>
                </c:pt>
                <c:pt idx="3">
                  <c:v>1.492537313432836E-2</c:v>
                </c:pt>
                <c:pt idx="4">
                  <c:v>4.9751243781094526E-3</c:v>
                </c:pt>
                <c:pt idx="5">
                  <c:v>3.482587064676617E-2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4.5228429341052188</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2.5827659086040011E-2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1.601855610958252</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0.15343653870057805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0.34686836835622792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3.157359080875449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0.23889942039455114</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0.13740967868047593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1.434537474961046</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0.13740967868047704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0.21289127077686709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2.469886670900526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0.18594094669609884</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0.17692889688618019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1.8471124845356752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0.17692889688617885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6.2085469559356454E-3</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4.7515254720273257</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0.21301688235045591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0.13887083838193881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1.4497917741398201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0.13887083838193881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0.38288947660218309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5.8841165890153526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0.38312410162129673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0.11875133706927166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1.2397470459393904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0.11875133706927166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0.21278943089702196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6.3513268577074404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5.6865118441763283</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5.9599975451972931E-2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0.19615402678565586</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2.0478201025625271</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0.1961540267856563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0.13711662666343294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5.7820168044269673</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0.45404550556596002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0.13164895330841375</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1.3743963225434079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0.13164895330841553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0.38198363344831776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5.5910068839256901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8.6438958342731294</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0.31979695431472083</c:v>
                </c:pt>
                <c:pt idx="1">
                  <c:v>5.076142131979695E-3</c:v>
                </c:pt>
                <c:pt idx="2">
                  <c:v>0.57868020304568513</c:v>
                </c:pt>
                <c:pt idx="3">
                  <c:v>0</c:v>
                </c:pt>
                <c:pt idx="4">
                  <c:v>0</c:v>
                </c:pt>
                <c:pt idx="5">
                  <c:v>1.015228426395939E-2</c:v>
                </c:pt>
                <c:pt idx="6">
                  <c:v>0</c:v>
                </c:pt>
                <c:pt idx="7">
                  <c:v>4.5685279187817257E-2</c:v>
                </c:pt>
                <c:pt idx="8">
                  <c:v>4.060913705583756E-2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0.1459268664843707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8.3090586921401588E-2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0.86745389334933165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8.3090586921402476E-2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0.2959125506452196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8.6455255227674233</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0.22646717198529931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8.3349948584329425E-2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0.87016159217090916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8.3349948584329425E-2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9.2599982537699077E-2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8.6422661457788355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7.6770189911517539</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0.19232214186722985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8.8684884203094505E-2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0.92585756020690102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8.8684884203095393E-2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0.28444952918952993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7.6770189911517539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2.4273416691989982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0.13323898221891994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0.16858854837636006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1.7600404339605862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0.16858854837635961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0.60470971845145183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0.10488674347922355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2.4273416691989982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6.0797793283331556</c:v>
                </c:pt>
                <c:pt idx="1">
                  <c:v>6.1177048304085524</c:v>
                </c:pt>
                <c:pt idx="2">
                  <c:v>5.3082906346281789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6.8275756853404319</c:v>
                </c:pt>
                <c:pt idx="1">
                  <c:v>8.6368357049703679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6.8220491730214103</c:v>
                </c:pt>
                <c:pt idx="1">
                  <c:v>7.6477964922515094</c:v>
                </c:pt>
                <c:pt idx="2">
                  <c:v>7.8365680353261604</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7.6178291600014374</c:v>
                </c:pt>
                <c:pt idx="1">
                  <c:v>7.6021320260671246</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12</c:v>
                </c:pt>
                <c:pt idx="2">
                  <c:v>5</c:v>
                </c:pt>
                <c:pt idx="3">
                  <c:v>15</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6.0205737634277678</c:v>
                </c:pt>
                <c:pt idx="1">
                  <c:v>6.6723710933680618</c:v>
                </c:pt>
                <c:pt idx="2">
                  <c:v>7.0997469891851708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6.4175270239041451</c:v>
                </c:pt>
                <c:pt idx="1">
                  <c:v>7.1996957841296316</c:v>
                </c:pt>
                <c:pt idx="2">
                  <c:v>7.3792257122185347</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4.8281443415492014</c:v>
                </c:pt>
                <c:pt idx="1">
                  <c:v>4.9105682614799733</c:v>
                </c:pt>
                <c:pt idx="2">
                  <c:v>5.076959308041034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7.014604228157916</c:v>
                </c:pt>
                <c:pt idx="1">
                  <c:v>7.0411764140811037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5.8794285989191462</c:v>
                </c:pt>
                <c:pt idx="1">
                  <c:v>6.4348238257003176</c:v>
                </c:pt>
                <c:pt idx="2">
                  <c:v>6.8102387395441122</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6.2104051973061081</c:v>
                </c:pt>
                <c:pt idx="1">
                  <c:v>7.0506386293994447</c:v>
                </c:pt>
                <c:pt idx="2">
                  <c:v>7.304735877524414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8.4871420535674282</c:v>
                </c:pt>
                <c:pt idx="1">
                  <c:v>8.9388988076073694</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8.4210360889338336</c:v>
                </c:pt>
                <c:pt idx="1">
                  <c:v>8.5091311785568351</c:v>
                </c:pt>
                <c:pt idx="2">
                  <c:v>8.8857087819229719</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4.7369153520655267</c:v>
                </c:pt>
                <c:pt idx="1">
                  <c:v>5.8215848966698953</c:v>
                </c:pt>
                <c:pt idx="2">
                  <c:v>5.8841165890153526</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4.0383907431297779</c:v>
                </c:pt>
                <c:pt idx="1">
                  <c:v>4.8217035385060614</c:v>
                </c:pt>
                <c:pt idx="2">
                  <c:v>4.7515254720273257</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2.006922805415909</c:v>
                </c:pt>
                <c:pt idx="1">
                  <c:v>1.719986140488718</c:v>
                </c:pt>
                <c:pt idx="2">
                  <c:v>2.469886670900526</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5.346300179170612</c:v>
                </c:pt>
                <c:pt idx="1">
                  <c:v>6.490025816931916</c:v>
                </c:pt>
                <c:pt idx="2">
                  <c:v>6.3513268577074404</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3.737949111652219</c:v>
                </c:pt>
                <c:pt idx="1">
                  <c:v>5.5846378820980096</c:v>
                </c:pt>
                <c:pt idx="2">
                  <c:v>5.5910068839256901</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8.110113888530222</c:v>
                </c:pt>
                <c:pt idx="1">
                  <c:v>8.4071076997409904</c:v>
                </c:pt>
                <c:pt idx="2">
                  <c:v>8.6422661457788355</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8.162469654096224</c:v>
                </c:pt>
                <c:pt idx="1">
                  <c:v>8.2409427616362301</c:v>
                </c:pt>
                <c:pt idx="2">
                  <c:v>8.6455255227674233</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6.8871150899521218</c:v>
                </c:pt>
                <c:pt idx="1">
                  <c:v>7.6304316025267998</c:v>
                </c:pt>
                <c:pt idx="2">
                  <c:v>7.6770189911517539</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1.728372961839759</c:v>
                </c:pt>
                <c:pt idx="1">
                  <c:v>2.9102956245865652</c:v>
                </c:pt>
                <c:pt idx="2">
                  <c:v>2.4273416691989982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5.3082906346281789</c:v>
                </c:pt>
                <c:pt idx="1">
                  <c:v>2.4273416691989982</c:v>
                </c:pt>
                <c:pt idx="2">
                  <c:v>7.9859255974840098</c:v>
                </c:pt>
                <c:pt idx="3">
                  <c:v>2.469886670900526</c:v>
                </c:pt>
                <c:pt idx="4">
                  <c:v>7.0411764140811037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6.3369644484468708</c:v>
                </c:pt>
                <c:pt idx="1">
                  <c:v>2.9708019294213979</c:v>
                </c:pt>
                <c:pt idx="2">
                  <c:v>8.0753630589356398</c:v>
                </c:pt>
                <c:pt idx="3">
                  <c:v>2.4044777889390949</c:v>
                </c:pt>
                <c:pt idx="4">
                  <c:v>6.8817052139948842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5.8841165890153526</c:v>
                </c:pt>
                <c:pt idx="1">
                  <c:v>6.751069239603404</c:v>
                </c:pt>
                <c:pt idx="2">
                  <c:v>5.5489341082234036</c:v>
                </c:pt>
                <c:pt idx="3">
                  <c:v>7.304735877524414</c:v>
                </c:pt>
                <c:pt idx="4">
                  <c:v>7.0997469891851708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4.722064045333128</c:v>
                </c:pt>
                <c:pt idx="1">
                  <c:v>5.6369452177380399</c:v>
                </c:pt>
                <c:pt idx="2">
                  <c:v>4.4396743147619819</c:v>
                </c:pt>
                <c:pt idx="3">
                  <c:v>6.2865599100939429</c:v>
                </c:pt>
                <c:pt idx="4">
                  <c:v>6.1212349013148248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632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RXE | Rotherham Doncaster and South Humber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344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RXE | Rotherham Doncaster and South Humber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344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RXE | Rotherham Doncaster and South Humber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Rotherham Doncaster and South Humber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262710599"/>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32695186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411670699"/>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297716333"/>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Rotherham Doncaster and South Humber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staff supported service users to make decisions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staff delivered help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finding or keeping work</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a choice on how their care and treatment was delivered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8583914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8879433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075632822"/>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126716706"/>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2751690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1586381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6708969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550962122"/>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71047838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4307031"/>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63850186"/>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772835319"/>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059244857"/>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4204743239"/>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147178004"/>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719310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654488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517688772"/>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018782310"/>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88803937"/>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072755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073227988"/>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477628714"/>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1844855402"/>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4469858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645397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80629606"/>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14662040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414130282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520529642"/>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009842144"/>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87460527"/>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23708320"/>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3712173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605349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28883057"/>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48840570"/>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0186768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113183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635919802"/>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055620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71158804"/>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7716833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143068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099305409"/>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367492904"/>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61879706"/>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40741362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233116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4049775274"/>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833586625"/>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063548959"/>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412202061"/>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195346400"/>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464785038"/>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15881605"/>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3848581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541560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125919403"/>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693745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78197065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0997976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02568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180455889"/>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714837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853903965"/>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183417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634125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9601565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96526181"/>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802449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33824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253119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2089945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1628045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49625994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477206269"/>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00857576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1118984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78705735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397322320"/>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08936241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97869929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557701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87967357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20713279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5326646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97925109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98728514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56532807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185233292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01792301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50226215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73218257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1240418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3876763797"/>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84870799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78016328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92466507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12272265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89306109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68413021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87224547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70720400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3729805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11564626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33295376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208528965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9171905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5625254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08630283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95801797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163318685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46458157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86367916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15156054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8458799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5662306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Q13. Did your mental health team tell you who to contact if you had any questions or concerns about your care 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Q39.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8059319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Q15. Did your NHS mental health team involve you in a plan for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Q30. Did the NHS mental health team give your family or carer information or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241744421"/>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579653457"/>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54502881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90987253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711598304"/>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220684437"/>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412158166"/>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9155</Words>
  <Application>Microsoft Office PowerPoint</Application>
  <PresentationFormat>Widescreen</PresentationFormat>
  <Paragraphs>1064</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Rotherham Doncaster and South Humber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